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636" r:id="rId3"/>
    <p:sldId id="623" r:id="rId4"/>
    <p:sldId id="635" r:id="rId5"/>
    <p:sldId id="637" r:id="rId6"/>
    <p:sldId id="632" r:id="rId7"/>
    <p:sldId id="633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5" d="100"/>
          <a:sy n="85" d="100"/>
        </p:scale>
        <p:origin x="59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3CB8D9-E1DC-4473-92D0-3F85BCDF0B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BD8778C-7012-443A-91A6-89D399FEFA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BACC82A-05EF-45D3-9714-B9E31F2906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48B44-E811-4D05-B1F8-E4829B75FA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35BFE8-7069-4ABC-989B-2D1A077FC2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690064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8CD4E5-B891-40EB-B29A-FC6F7F1B9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F42E69-0435-400A-B3CB-C77740D1F3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53B328-8C97-4A7E-9DA0-E6E4CE46B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47CF6D-A52F-46B7-8741-FD5F7C04BD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72C99-89E2-4498-9046-66390546E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7916175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38D24FA-3BE0-4C5F-AFB8-23893563F91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AC1E3AC-D89A-4870-BFDB-5226B2C524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AABDAF-78D8-4F08-A816-3CBA761AF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74FA4A-13CF-4478-B4A6-EAACB1EA60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9818D9-D040-437E-B7E1-457AE173FD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172912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Plain black wallpaper in Full HD">
            <a:extLst>
              <a:ext uri="{FF2B5EF4-FFF2-40B4-BE49-F238E27FC236}">
                <a16:creationId xmlns:a16="http://schemas.microsoft.com/office/drawing/2014/main" id="{E0CF0799-065B-427D-8152-D00BF9B2248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0ABE000-A637-4F58-A252-E80E1DAD581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1143" y="206830"/>
            <a:ext cx="634552" cy="77088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B2E0639-4585-48B1-B112-C94EE361862D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06669" y="0"/>
            <a:ext cx="3657917" cy="7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848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6DC7E-23B5-4A27-95BC-851B8CF54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0ABBCB-CAE7-45F6-BF8F-A7F15527D2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75ECA3-4FEB-4832-9B07-FDFDA30CC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7B4419-1C8E-486A-940E-0C9D69AF36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384D06-48FF-4AE5-B964-6DA25F1647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9707129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1A88C7-84C5-4E24-947C-E13ABCA4F5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A106FF2-56B3-4B17-AC16-1AF0015D3A0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5A8399-67F0-463D-B545-9680AC1807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C440A7-1ED2-4C03-8E28-0C32B52667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F447B4-8EFC-4830-BA8A-2F960165E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856012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12B9C-AE02-4FEE-8869-3C5A1D896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49F67A-B511-4F94-8ADB-A1D17E2C6C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806F37D-9896-48D6-8061-63CD9E67EE6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5FF9348-E13D-4AAD-902D-49AD302745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2EDBE0D-7FF4-40CD-8FB6-68069F0867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22FD5F9-651C-4DBE-9581-1128E54A4D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4152736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A41438-41FC-4CD6-BA88-1DF02452F4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276C3A-7607-4EFD-A501-59E72B177B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E23EB2-2E63-4D68-A26F-6C4D7F3DFB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BF852C-93F4-4CC3-86F1-BC66EA7B81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94662E-C877-4BEE-8BE0-709C892D58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375EB0-1B78-47BF-A7DA-1407032084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5BFD2DB-1B8B-4356-B020-8D5CF66570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A040796-F2E2-4394-98E7-C5534092B0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7319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AD174-63F6-4D7E-A692-63081D17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3FBF901-3661-4E13-9A48-67CC668943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4EF222-6E3D-427E-97C5-37758F35EE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79A899-F711-476A-AFB3-529F18E373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12610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8E326D1-9703-40D8-ACCB-81089CFDC0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837310A-DABD-4D25-91A5-41E287B025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DEB64-448C-472D-953D-F1851279F8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460597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5042B-E491-4550-B0C2-E1F2FAEFB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D90C15-7EA7-400A-A6AD-BF18A732D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32C610C-F82C-4C34-A36B-D13FA19EFB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7FFFD6-2AC0-4EF3-ADB4-7AB4FEC77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678789-1C28-481D-96E5-D492235656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583A9C-CBE7-460D-A7A6-A3B17FDFE2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13055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7FDE7-CC62-49E3-801F-CBDE9C5F85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2441123-969C-4D17-889D-ABD91F4BEC9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S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9F8B051-B870-4336-AA87-F4E08B5435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66CEA8-23D6-4B5F-B277-4F2706FD21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1EE26C-B064-43B8-9DE8-3427445FD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S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54D01C-2888-4D37-9EB3-DF290FCECA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692109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3D2BDD5-2F86-4CB3-A80E-17845CEE6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4A8F03-20B3-47F4-AB87-BC66636F56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3B5D84-73B9-4F0A-845A-4AE1D7A87F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50823-3C91-434C-950D-9422355EB96C}" type="datetimeFigureOut">
              <a:rPr lang="en-SG" smtClean="0"/>
              <a:t>10/5/2022</a:t>
            </a:fld>
            <a:endParaRPr lang="en-S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B45936-5C6D-4D6E-B9A2-12331BBA5B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S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1BFE90-6C3C-447D-B9BE-357E7DF5C3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4BB9A3-E738-4FB4-886A-C69A5B3D081A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12380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B7884B-8C28-4E5A-B02D-4730E3A732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90575" y="2893218"/>
            <a:ext cx="9144000" cy="1071563"/>
          </a:xfrm>
        </p:spPr>
        <p:txBody>
          <a:bodyPr>
            <a:normAutofit/>
          </a:bodyPr>
          <a:lstStyle/>
          <a:p>
            <a:pPr algn="l"/>
            <a:r>
              <a:rPr lang="en-SG" sz="4000" dirty="0">
                <a:latin typeface="Gotham Black" pitchFamily="50" charset="0"/>
              </a:rPr>
              <a:t>EXERCISE SET 1</a:t>
            </a:r>
          </a:p>
        </p:txBody>
      </p:sp>
    </p:spTree>
    <p:extLst>
      <p:ext uri="{BB962C8B-B14F-4D97-AF65-F5344CB8AC3E}">
        <p14:creationId xmlns:p14="http://schemas.microsoft.com/office/powerpoint/2010/main" val="2569399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8774E-32B9-42A8-809A-BEE880578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66218"/>
            <a:ext cx="10515600" cy="1325563"/>
          </a:xfrm>
        </p:spPr>
        <p:txBody>
          <a:bodyPr/>
          <a:lstStyle/>
          <a:p>
            <a:r>
              <a:rPr lang="en-SG" dirty="0">
                <a:latin typeface="Gotham Black" pitchFamily="50" charset="0"/>
              </a:rPr>
              <a:t>1. Headline Typography</a:t>
            </a:r>
          </a:p>
        </p:txBody>
      </p:sp>
    </p:spTree>
    <p:extLst>
      <p:ext uri="{BB962C8B-B14F-4D97-AF65-F5344CB8AC3E}">
        <p14:creationId xmlns:p14="http://schemas.microsoft.com/office/powerpoint/2010/main" val="18213316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455EE8-813F-4169-92E7-E44DFEBC633D}"/>
              </a:ext>
            </a:extLst>
          </p:cNvPr>
          <p:cNvSpPr txBox="1"/>
          <p:nvPr/>
        </p:nvSpPr>
        <p:spPr>
          <a:xfrm>
            <a:off x="904875" y="1875063"/>
            <a:ext cx="27783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SG" sz="4400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THE MORE YOU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A51DE3-2125-4C6F-ACC8-4DE648575F68}"/>
              </a:ext>
            </a:extLst>
          </p:cNvPr>
          <p:cNvSpPr txBox="1"/>
          <p:nvPr/>
        </p:nvSpPr>
        <p:spPr>
          <a:xfrm>
            <a:off x="904874" y="2644504"/>
            <a:ext cx="20585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SG" sz="4400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PERSPIRE,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E9C263C-2F3B-4BD8-8C7E-CDBA75402D87}"/>
              </a:ext>
            </a:extLst>
          </p:cNvPr>
          <p:cNvSpPr txBox="1"/>
          <p:nvPr/>
        </p:nvSpPr>
        <p:spPr>
          <a:xfrm>
            <a:off x="924682" y="3398890"/>
            <a:ext cx="337303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SG" sz="4400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THE GREATER YOU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55B8BB5-7C17-48CD-A4CA-06AB0DAF3ABC}"/>
              </a:ext>
            </a:extLst>
          </p:cNvPr>
          <p:cNvSpPr txBox="1"/>
          <p:nvPr/>
        </p:nvSpPr>
        <p:spPr>
          <a:xfrm>
            <a:off x="904874" y="4183386"/>
            <a:ext cx="16065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SG" sz="4400" dirty="0">
                <a:solidFill>
                  <a:schemeClr val="bg1"/>
                </a:solidFill>
                <a:latin typeface="Bahnschrift SemiBold Condensed" panose="020B0502040204020203" pitchFamily="34" charset="0"/>
              </a:rPr>
              <a:t>INSPIRE</a:t>
            </a:r>
          </a:p>
        </p:txBody>
      </p:sp>
    </p:spTree>
    <p:extLst>
      <p:ext uri="{BB962C8B-B14F-4D97-AF65-F5344CB8AC3E}">
        <p14:creationId xmlns:p14="http://schemas.microsoft.com/office/powerpoint/2010/main" val="7845316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0313DFA-9C65-40DB-93DA-58EFF2BFFA0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6087"/>
          <a:stretch/>
        </p:blipFill>
        <p:spPr>
          <a:xfrm>
            <a:off x="1448984" y="1696661"/>
            <a:ext cx="1719873" cy="8841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8EDAD5-6DFF-4764-9B48-A6D85940909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728" t="22712" r="5854" b="29478"/>
          <a:stretch/>
        </p:blipFill>
        <p:spPr>
          <a:xfrm>
            <a:off x="1651001" y="2409726"/>
            <a:ext cx="8877300" cy="119616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3F9668B-946C-41AF-8D80-A3EE194E735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803" t="21401" r="9007" b="32876"/>
          <a:stretch/>
        </p:blipFill>
        <p:spPr>
          <a:xfrm>
            <a:off x="1824949" y="3383990"/>
            <a:ext cx="3502908" cy="8841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219BC11-042C-4782-AB30-FA97DAF3A9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4949" y="4097055"/>
            <a:ext cx="3502907" cy="884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6542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8774E-32B9-42A8-809A-BEE8805784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2766218"/>
            <a:ext cx="10515600" cy="1325563"/>
          </a:xfrm>
        </p:spPr>
        <p:txBody>
          <a:bodyPr/>
          <a:lstStyle/>
          <a:p>
            <a:r>
              <a:rPr lang="en-SG" dirty="0">
                <a:latin typeface="Gotham Black" pitchFamily="50" charset="0"/>
              </a:rPr>
              <a:t>2. Image Editing - Remove B/G</a:t>
            </a:r>
          </a:p>
        </p:txBody>
      </p:sp>
    </p:spTree>
    <p:extLst>
      <p:ext uri="{BB962C8B-B14F-4D97-AF65-F5344CB8AC3E}">
        <p14:creationId xmlns:p14="http://schemas.microsoft.com/office/powerpoint/2010/main" val="40979567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8" name="Picture 8" descr="Olympics background Vectors &amp; Illustrations for Free Download | Freepik">
            <a:extLst>
              <a:ext uri="{FF2B5EF4-FFF2-40B4-BE49-F238E27FC236}">
                <a16:creationId xmlns:a16="http://schemas.microsoft.com/office/drawing/2014/main" id="{147E1759-8A12-47BB-8B08-DBAD41F323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6763231" y="1712115"/>
            <a:ext cx="5494016" cy="3433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5F3F8A64-F8E6-4DD7-A92F-2C81230C11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31" y="1235384"/>
            <a:ext cx="6580117" cy="438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64657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E724F91-B94C-4205-A06B-3227AF1EFCB0}"/>
              </a:ext>
            </a:extLst>
          </p:cNvPr>
          <p:cNvSpPr/>
          <p:nvPr/>
        </p:nvSpPr>
        <p:spPr>
          <a:xfrm>
            <a:off x="2466975" y="2708275"/>
            <a:ext cx="7258050" cy="37338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C25A00F9-1586-4A35-84DB-0F3B89C8310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950" l="10000" r="90000">
                        <a14:foregroundMark x1="21033" y1="90450" x2="22300" y2="85650"/>
                        <a14:foregroundMark x1="40533" y1="90950" x2="38967" y2="88900"/>
                        <a14:foregroundMark x1="28033" y1="85450" x2="28033" y2="78150"/>
                        <a14:foregroundMark x1="26567" y1="86400" x2="29467" y2="81250"/>
                        <a14:foregroundMark x1="45533" y1="29200" x2="45533" y2="27050"/>
                        <a14:foregroundMark x1="45433" y1="32350" x2="45100" y2="29700"/>
                        <a14:foregroundMark x1="32400" y1="72200" x2="31967" y2="67350"/>
                        <a14:backgroundMark x1="12600" y1="49200" x2="18967" y2="45650"/>
                        <a14:backgroundMark x1="34167" y1="50300" x2="36667" y2="50450"/>
                        <a14:backgroundMark x1="51133" y1="48900" x2="58267" y2="48900"/>
                        <a14:backgroundMark x1="58267" y1="48900" x2="73433" y2="48750"/>
                        <a14:backgroundMark x1="8233" y1="91550" x2="17200" y2="90650"/>
                        <a14:backgroundMark x1="36033" y1="91250" x2="37300" y2="92650"/>
                        <a14:backgroundMark x1="42300" y1="89400" x2="42300" y2="89400"/>
                        <a14:backgroundMark x1="38233" y1="92350" x2="38233" y2="92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604" t="8281" r="51979" b="25156"/>
          <a:stretch/>
        </p:blipFill>
        <p:spPr>
          <a:xfrm>
            <a:off x="6315076" y="651123"/>
            <a:ext cx="1543052" cy="193335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68B85EB-B352-40DA-B996-3E85B1B5AE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6975" y="568547"/>
            <a:ext cx="3591322" cy="2015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0629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25</Words>
  <Application>Microsoft Office PowerPoint</Application>
  <PresentationFormat>Widescreen</PresentationFormat>
  <Paragraphs>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</vt:lpstr>
      <vt:lpstr>Bahnschrift SemiBold Condensed</vt:lpstr>
      <vt:lpstr>Calibri</vt:lpstr>
      <vt:lpstr>Calibri Light</vt:lpstr>
      <vt:lpstr>Gotham Black</vt:lpstr>
      <vt:lpstr>Office Theme</vt:lpstr>
      <vt:lpstr>EXERCISE SET 1</vt:lpstr>
      <vt:lpstr>1. Headline Typography</vt:lpstr>
      <vt:lpstr>PowerPoint Presentation</vt:lpstr>
      <vt:lpstr>PowerPoint Presentation</vt:lpstr>
      <vt:lpstr>2. Image Editing - Remove B/G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Exercise Set 1</dc:title>
  <dc:creator>Joe Najib</dc:creator>
  <cp:lastModifiedBy>Joe Najib</cp:lastModifiedBy>
  <cp:revision>3</cp:revision>
  <dcterms:created xsi:type="dcterms:W3CDTF">2022-05-10T07:22:42Z</dcterms:created>
  <dcterms:modified xsi:type="dcterms:W3CDTF">2022-05-10T07:58:41Z</dcterms:modified>
</cp:coreProperties>
</file>