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74" r:id="rId3"/>
    <p:sldId id="269" r:id="rId4"/>
    <p:sldId id="270" r:id="rId5"/>
    <p:sldId id="271" r:id="rId6"/>
    <p:sldId id="272" r:id="rId7"/>
    <p:sldId id="275" r:id="rId8"/>
    <p:sldId id="277" r:id="rId9"/>
    <p:sldId id="276" r:id="rId10"/>
    <p:sldId id="278" r:id="rId11"/>
    <p:sldId id="279" r:id="rId12"/>
    <p:sldId id="280" r:id="rId13"/>
    <p:sldId id="281" r:id="rId14"/>
    <p:sldId id="273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BD8732C-CB7F-425D-886C-6EF24E75CC1D}">
          <p14:sldIdLst>
            <p14:sldId id="268"/>
            <p14:sldId id="274"/>
            <p14:sldId id="269"/>
            <p14:sldId id="270"/>
            <p14:sldId id="271"/>
            <p14:sldId id="272"/>
            <p14:sldId id="275"/>
            <p14:sldId id="277"/>
            <p14:sldId id="276"/>
            <p14:sldId id="278"/>
            <p14:sldId id="279"/>
            <p14:sldId id="280"/>
            <p14:sldId id="281"/>
            <p14:sldId id="27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21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2543C-7DD8-4D00-84F0-337350AEE6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CDFDB9-0C74-4819-B0A4-903962D6D1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FADF0B-6761-46C8-97D8-6CFE5E9AF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3ADE7-DA3A-4AF9-BF80-7EE99A23263D}" type="datetimeFigureOut">
              <a:rPr lang="en-SG" smtClean="0"/>
              <a:t>10/5/2022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6B8BD8-5CAF-4100-AD96-B8ED48F68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175B7C-2CE6-4747-8A8F-FF15C13B6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0A22-E23D-4D93-A40B-C286CE3C81D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173753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12169-C865-488E-9D21-20E9E7F4F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860E5D-C54C-4FD2-8F3A-DE764B1EB1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EF3846-B537-4264-AAF8-CEA3A2F5C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3ADE7-DA3A-4AF9-BF80-7EE99A23263D}" type="datetimeFigureOut">
              <a:rPr lang="en-SG" smtClean="0"/>
              <a:t>10/5/2022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EB9D15-DA11-4F4E-8F56-30F46D080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8C9E91-AD0B-4010-9B14-541033D19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0A22-E23D-4D93-A40B-C286CE3C81D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137798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C68038C-2225-42ED-BD62-4994552D13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7A9612-A642-46B0-9CB7-C2F1D35954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0887D-4320-4516-A649-17A6AB963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3ADE7-DA3A-4AF9-BF80-7EE99A23263D}" type="datetimeFigureOut">
              <a:rPr lang="en-SG" smtClean="0"/>
              <a:t>10/5/2022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65C00B-A8C3-41B1-9D54-6659B5187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C793DA-F908-40C7-8040-B7EFB2065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0A22-E23D-4D93-A40B-C286CE3C81D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757804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C13153-A87A-4FF6-89EE-6C241C374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A1641B-C63D-4990-982E-5F4398C60E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1D4194-E761-4377-AEEE-7BF999739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3ADE7-DA3A-4AF9-BF80-7EE99A23263D}" type="datetimeFigureOut">
              <a:rPr lang="en-SG" smtClean="0"/>
              <a:t>10/5/2022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2AB609-94F6-4AE1-B047-BC8A2ED8A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2DC387-773A-43A9-9068-1F95F54B7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0A22-E23D-4D93-A40B-C286CE3C81D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969852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B58B6-4A35-4595-BD62-A3E285BCE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772567-C6D7-4C51-A2A5-28B50C8AE9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AA7489-C871-4D51-A4F4-6446160E9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3ADE7-DA3A-4AF9-BF80-7EE99A23263D}" type="datetimeFigureOut">
              <a:rPr lang="en-SG" smtClean="0"/>
              <a:t>10/5/2022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1EC1FA-76AE-4F8A-B240-A76B8EFEF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AC2D6A-D175-49B0-B7AE-48A560382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0A22-E23D-4D93-A40B-C286CE3C81D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380841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AA5358-FA85-46BE-BD7C-AD95A5A47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43FBD0-541E-406E-91D9-062034DAB6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04AFAC-56DD-4571-9917-693A1D853A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2F2349-57EE-4423-8406-D6E82C823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3ADE7-DA3A-4AF9-BF80-7EE99A23263D}" type="datetimeFigureOut">
              <a:rPr lang="en-SG" smtClean="0"/>
              <a:t>10/5/2022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CC9B7D-A7FD-4190-B39D-B89F5E31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98A9C2-86C5-41B3-B03C-F8BDE4CD8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0A22-E23D-4D93-A40B-C286CE3C81D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542188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ED3B1-849E-4513-BB1E-0A48B203A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171102-5B54-4AE1-AC34-7B8754AB91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F30198-1CBD-459D-94BE-B767BDD4A4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F13D9A-2497-48B3-BD76-BAA063336B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967F63-9B75-4513-BCD3-8C920E9052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921A3C6-204A-494B-A09E-6C18FC031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3ADE7-DA3A-4AF9-BF80-7EE99A23263D}" type="datetimeFigureOut">
              <a:rPr lang="en-SG" smtClean="0"/>
              <a:t>10/5/2022</a:t>
            </a:fld>
            <a:endParaRPr lang="en-S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989AD2-3B73-4E54-BB11-B131E9258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59A2EB9-CD35-425A-8257-D63B96685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0A22-E23D-4D93-A40B-C286CE3C81D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633722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6E083-0EA5-4938-ACC8-FCF285FE1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C0B3D0-A6DB-47C5-8EF4-C9139CFAA0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3ADE7-DA3A-4AF9-BF80-7EE99A23263D}" type="datetimeFigureOut">
              <a:rPr lang="en-SG" smtClean="0"/>
              <a:t>10/5/2022</a:t>
            </a:fld>
            <a:endParaRPr lang="en-S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71EA7A-17B3-4045-AD66-3034583F9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F02A24-9BD7-4271-9AF2-EEC427154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0A22-E23D-4D93-A40B-C286CE3C81D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345915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A9AC670-94A9-40F5-A774-77F989AF8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3ADE7-DA3A-4AF9-BF80-7EE99A23263D}" type="datetimeFigureOut">
              <a:rPr lang="en-SG" smtClean="0"/>
              <a:t>10/5/2022</a:t>
            </a:fld>
            <a:endParaRPr lang="en-S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9FA095-818A-44A4-9379-B205E3603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B66753-86E0-4A43-AF2D-C8FC3F509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0A22-E23D-4D93-A40B-C286CE3C81D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194652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673036-DD08-42E0-9AE7-265429519B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8B29CF-CCF6-4A91-89BC-05A68C3852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93C603-D524-49B8-B592-221C5DD0D1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A39170-E22C-4446-ABE7-0AEC24847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3ADE7-DA3A-4AF9-BF80-7EE99A23263D}" type="datetimeFigureOut">
              <a:rPr lang="en-SG" smtClean="0"/>
              <a:t>10/5/2022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D72C15-E2AC-4D58-8223-175AE6B77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566504-024D-4089-8F61-C32CB101B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0A22-E23D-4D93-A40B-C286CE3C81D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987524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D828B-3911-4760-BCC6-ABC51CCF7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9EAA67-2BC1-478D-B6DF-C2117C6390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8A630D-874E-4944-BEFC-BD94AE5A18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0BDB05-0843-4558-9BF9-C486059C8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3ADE7-DA3A-4AF9-BF80-7EE99A23263D}" type="datetimeFigureOut">
              <a:rPr lang="en-SG" smtClean="0"/>
              <a:t>10/5/2022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D830C6-7EAD-47DD-AC8D-00173921E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8A06FF-079D-4A16-A975-0962642B8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30A22-E23D-4D93-A40B-C286CE3C81D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134475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5C7FD43-C544-4506-99C2-8460018BC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0059FA-DA38-41FA-8476-CF123B245A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7192A4-D9EE-41EE-BE92-4E2A185D6E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3ADE7-DA3A-4AF9-BF80-7EE99A23263D}" type="datetimeFigureOut">
              <a:rPr lang="en-SG" smtClean="0"/>
              <a:t>10/5/2022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EBC166-F078-4F5B-B8A8-E72DB2DC8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D82DE1-B5A8-40B3-AFE3-837AC04E67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30A22-E23D-4D93-A40B-C286CE3C81D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083698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yt1s.com - Epicness Cinematic Dramatic Trailer Creative Commons">
            <a:hlinkClick r:id="" action="ppaction://media"/>
            <a:extLst>
              <a:ext uri="{FF2B5EF4-FFF2-40B4-BE49-F238E27FC236}">
                <a16:creationId xmlns:a16="http://schemas.microsoft.com/office/drawing/2014/main" id="{7E5AD6D8-97E9-46E0-979A-1537265BA1BD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02200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571046" y="4152275"/>
            <a:ext cx="487363" cy="4873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4EB9630-C891-4A30-BE0B-66446308B3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77287" y="1448904"/>
            <a:ext cx="2237426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317043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202EFE9-E246-4F41-AD24-1395493049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2638" y="91150"/>
            <a:ext cx="9266723" cy="66756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CE01916-5AB4-444F-8103-062962F48F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7287" y="1448904"/>
            <a:ext cx="2237426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0801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53EB2B1-80D5-4502-AF72-CE8E1B2303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6059" y="91150"/>
            <a:ext cx="9339881" cy="66756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DE8B3D3-361D-4DDF-AFE6-BE70785654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77287" y="1448904"/>
            <a:ext cx="2237426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5960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4849EE4-31E8-437B-8779-72FE34127F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0555" y="91150"/>
            <a:ext cx="9150889" cy="66756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E686EA6-C5AD-4900-B3B3-FA3C518AEC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7287" y="1448904"/>
            <a:ext cx="2237426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7357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CDD2274-622E-4931-A307-831C2E09A9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8820"/>
            <a:ext cx="12192000" cy="570035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04D3453-E06C-48F1-8DBA-B7232C1D16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77287" y="1448904"/>
            <a:ext cx="2237426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1046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B7203CE-8D28-47C3-AD49-7055DCBF5A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3802" y="2135594"/>
            <a:ext cx="2993395" cy="85961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29AE4AD-B17E-4674-B9D9-7B81BD6EFF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7458" y="2135594"/>
            <a:ext cx="4517528" cy="23532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693F2B1-532F-4641-BDBB-7A5F1816CF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2307" y="2135594"/>
            <a:ext cx="2042337" cy="23532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EC6A676-C3EE-4441-99A5-4D912644F3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87458" y="2995205"/>
            <a:ext cx="8205927" cy="2353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403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flash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28C0195-A0BF-4DAC-A807-DF5C2A497D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7287" y="1448904"/>
            <a:ext cx="2237426" cy="64623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A4B211A-0FD0-4E2E-80D8-6BA61D36C2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6897" y="91150"/>
            <a:ext cx="7718205" cy="6675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458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BFEA0E-2CB1-4064-AF71-DF1B61F38A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5907" y="91150"/>
            <a:ext cx="8980186" cy="66756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10A801A-7984-4135-B2BB-BAA28127BB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7287" y="1448904"/>
            <a:ext cx="2237426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420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143CD96-F537-4E02-B33C-844C344EC3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2181" y="91150"/>
            <a:ext cx="8187638" cy="66756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3272CA6-6B8F-485E-BE1D-9635D1ABC4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7287" y="1448904"/>
            <a:ext cx="2237426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593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4BC8F65-CEAE-4840-8986-C9890D299D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406" y="91150"/>
            <a:ext cx="10559187" cy="66756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62175B1-5E4E-44C2-BC0B-F8778A18B6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7287" y="1448904"/>
            <a:ext cx="2237426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751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6A138CE-CCED-4C31-8B06-72CCA482FA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929" y="91150"/>
            <a:ext cx="6072142" cy="66756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E6A5B7-7BD3-4B81-9A7D-318B19F711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7287" y="1448904"/>
            <a:ext cx="2237426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205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C12E68A-2DD3-4DE9-8B4C-07D1803181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1834" y="91150"/>
            <a:ext cx="6968332" cy="66756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B5F29F2-CD90-4E3A-8B15-F54993734E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77287" y="1448904"/>
            <a:ext cx="2237426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4032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7524D0D-660B-46D9-A1B4-7C67477A78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691" y="91150"/>
            <a:ext cx="7870618" cy="66756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4D7E458-F0E8-41AD-A805-B5EDED7718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7287" y="1448904"/>
            <a:ext cx="2237426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3461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F4DD647-8A19-4877-9DD8-73E3EF3E3C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6957" y="91150"/>
            <a:ext cx="9858086" cy="66756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04B7EE0-18F1-4588-AE3D-617AC2EC96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77287" y="1448904"/>
            <a:ext cx="2237426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3116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1191</TotalTime>
  <Words>0</Words>
  <Application>Microsoft Office PowerPoint</Application>
  <PresentationFormat>Widescreen</PresentationFormat>
  <Paragraphs>0</Paragraphs>
  <Slides>14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Joe Najib</dc:creator>
  <cp:lastModifiedBy>Joe Najib</cp:lastModifiedBy>
  <cp:revision>10</cp:revision>
  <dcterms:created xsi:type="dcterms:W3CDTF">2022-02-04T08:16:06Z</dcterms:created>
  <dcterms:modified xsi:type="dcterms:W3CDTF">2022-05-10T07:39:42Z</dcterms:modified>
</cp:coreProperties>
</file>